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4" r:id="rId4"/>
    <p:sldId id="269" r:id="rId5"/>
    <p:sldId id="258" r:id="rId6"/>
    <p:sldId id="256" r:id="rId7"/>
    <p:sldId id="260" r:id="rId8"/>
    <p:sldId id="267" r:id="rId9"/>
    <p:sldId id="263" r:id="rId10"/>
    <p:sldId id="271" r:id="rId11"/>
    <p:sldId id="274" r:id="rId12"/>
    <p:sldId id="276" r:id="rId13"/>
    <p:sldId id="275" r:id="rId14"/>
    <p:sldId id="273" r:id="rId15"/>
    <p:sldId id="272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90801-5E84-4059-A84C-57CFBF4A5DE5}" v="89" dt="2025-05-15T02:17:03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al Feldman" userId="27c629e1e7332c14" providerId="LiveId" clId="{2B590801-5E84-4059-A84C-57CFBF4A5DE5}"/>
    <pc:docChg chg="undo redo custSel addSld modSld sldOrd">
      <pc:chgData name="Christal Feldman" userId="27c629e1e7332c14" providerId="LiveId" clId="{2B590801-5E84-4059-A84C-57CFBF4A5DE5}" dt="2025-05-15T02:19:08.586" v="3022" actId="1036"/>
      <pc:docMkLst>
        <pc:docMk/>
      </pc:docMkLst>
      <pc:sldChg chg="addSp modSp mod">
        <pc:chgData name="Christal Feldman" userId="27c629e1e7332c14" providerId="LiveId" clId="{2B590801-5E84-4059-A84C-57CFBF4A5DE5}" dt="2025-05-14T21:10:46.356" v="1678" actId="1036"/>
        <pc:sldMkLst>
          <pc:docMk/>
          <pc:sldMk cId="1109347963" sldId="256"/>
        </pc:sldMkLst>
        <pc:spChg chg="add mod">
          <ac:chgData name="Christal Feldman" userId="27c629e1e7332c14" providerId="LiveId" clId="{2B590801-5E84-4059-A84C-57CFBF4A5DE5}" dt="2025-05-14T21:10:46.356" v="1678" actId="1036"/>
          <ac:spMkLst>
            <pc:docMk/>
            <pc:sldMk cId="1109347963" sldId="256"/>
            <ac:spMk id="2" creationId="{DA470DDF-4D65-4A12-D9B9-DB6D3E5A07F5}"/>
          </ac:spMkLst>
        </pc:spChg>
        <pc:picChg chg="mod">
          <ac:chgData name="Christal Feldman" userId="27c629e1e7332c14" providerId="LiveId" clId="{2B590801-5E84-4059-A84C-57CFBF4A5DE5}" dt="2025-05-14T21:07:18.294" v="1600" actId="1076"/>
          <ac:picMkLst>
            <pc:docMk/>
            <pc:sldMk cId="1109347963" sldId="256"/>
            <ac:picMk id="11" creationId="{954FAE07-9550-07E8-73A1-3E44DF1939EF}"/>
          </ac:picMkLst>
        </pc:picChg>
      </pc:sldChg>
      <pc:sldChg chg="modSp mod">
        <pc:chgData name="Christal Feldman" userId="27c629e1e7332c14" providerId="LiveId" clId="{2B590801-5E84-4059-A84C-57CFBF4A5DE5}" dt="2025-05-14T21:09:46.699" v="1656" actId="20577"/>
        <pc:sldMkLst>
          <pc:docMk/>
          <pc:sldMk cId="1038878384" sldId="258"/>
        </pc:sldMkLst>
        <pc:spChg chg="mod">
          <ac:chgData name="Christal Feldman" userId="27c629e1e7332c14" providerId="LiveId" clId="{2B590801-5E84-4059-A84C-57CFBF4A5DE5}" dt="2025-05-14T21:09:46.699" v="1656" actId="20577"/>
          <ac:spMkLst>
            <pc:docMk/>
            <pc:sldMk cId="1038878384" sldId="258"/>
            <ac:spMk id="2" creationId="{D2ACFDF4-EB65-9D1D-DB71-1697DB6A2384}"/>
          </ac:spMkLst>
        </pc:spChg>
        <pc:spChg chg="mod">
          <ac:chgData name="Christal Feldman" userId="27c629e1e7332c14" providerId="LiveId" clId="{2B590801-5E84-4059-A84C-57CFBF4A5DE5}" dt="2025-05-14T21:03:52.555" v="1590" actId="255"/>
          <ac:spMkLst>
            <pc:docMk/>
            <pc:sldMk cId="1038878384" sldId="258"/>
            <ac:spMk id="10" creationId="{AA7DC2CD-E90D-C5E4-C0E9-173A51B473A6}"/>
          </ac:spMkLst>
        </pc:spChg>
        <pc:picChg chg="mod">
          <ac:chgData name="Christal Feldman" userId="27c629e1e7332c14" providerId="LiveId" clId="{2B590801-5E84-4059-A84C-57CFBF4A5DE5}" dt="2025-05-14T21:06:12.276" v="1598" actId="688"/>
          <ac:picMkLst>
            <pc:docMk/>
            <pc:sldMk cId="1038878384" sldId="258"/>
            <ac:picMk id="9" creationId="{4B54457E-3FB1-A34B-70CE-FC3E3C67CEE0}"/>
          </ac:picMkLst>
        </pc:picChg>
      </pc:sldChg>
      <pc:sldChg chg="addSp delSp modSp mod">
        <pc:chgData name="Christal Feldman" userId="27c629e1e7332c14" providerId="LiveId" clId="{2B590801-5E84-4059-A84C-57CFBF4A5DE5}" dt="2025-05-14T21:19:11.173" v="2211" actId="20577"/>
        <pc:sldMkLst>
          <pc:docMk/>
          <pc:sldMk cId="4069160892" sldId="260"/>
        </pc:sldMkLst>
        <pc:spChg chg="del mod">
          <ac:chgData name="Christal Feldman" userId="27c629e1e7332c14" providerId="LiveId" clId="{2B590801-5E84-4059-A84C-57CFBF4A5DE5}" dt="2025-05-14T21:15:31.578" v="1886" actId="478"/>
          <ac:spMkLst>
            <pc:docMk/>
            <pc:sldMk cId="4069160892" sldId="260"/>
            <ac:spMk id="3" creationId="{9DDB2EC5-447A-6278-D91B-4F44B3FE9867}"/>
          </ac:spMkLst>
        </pc:spChg>
        <pc:spChg chg="add mod">
          <ac:chgData name="Christal Feldman" userId="27c629e1e7332c14" providerId="LiveId" clId="{2B590801-5E84-4059-A84C-57CFBF4A5DE5}" dt="2025-05-14T21:19:11.173" v="2211" actId="20577"/>
          <ac:spMkLst>
            <pc:docMk/>
            <pc:sldMk cId="4069160892" sldId="260"/>
            <ac:spMk id="4" creationId="{7B7227CE-DA20-6F05-63D7-508686135127}"/>
          </ac:spMkLst>
        </pc:spChg>
        <pc:spChg chg="add mod">
          <ac:chgData name="Christal Feldman" userId="27c629e1e7332c14" providerId="LiveId" clId="{2B590801-5E84-4059-A84C-57CFBF4A5DE5}" dt="2025-05-14T21:16:15.963" v="1939" actId="1076"/>
          <ac:spMkLst>
            <pc:docMk/>
            <pc:sldMk cId="4069160892" sldId="260"/>
            <ac:spMk id="5" creationId="{39692965-3C26-48B2-DC1D-1BF379E4415D}"/>
          </ac:spMkLst>
        </pc:spChg>
        <pc:picChg chg="mod">
          <ac:chgData name="Christal Feldman" userId="27c629e1e7332c14" providerId="LiveId" clId="{2B590801-5E84-4059-A84C-57CFBF4A5DE5}" dt="2025-05-14T21:15:43.890" v="1888" actId="1076"/>
          <ac:picMkLst>
            <pc:docMk/>
            <pc:sldMk cId="4069160892" sldId="260"/>
            <ac:picMk id="2" creationId="{02B1F50A-A7B5-41CA-5C55-B85ED91EC28C}"/>
          </ac:picMkLst>
        </pc:picChg>
      </pc:sldChg>
      <pc:sldChg chg="modSp mod">
        <pc:chgData name="Christal Feldman" userId="27c629e1e7332c14" providerId="LiveId" clId="{2B590801-5E84-4059-A84C-57CFBF4A5DE5}" dt="2025-05-14T19:12:35.859" v="460" actId="6549"/>
        <pc:sldMkLst>
          <pc:docMk/>
          <pc:sldMk cId="3619153870" sldId="261"/>
        </pc:sldMkLst>
        <pc:spChg chg="mod">
          <ac:chgData name="Christal Feldman" userId="27c629e1e7332c14" providerId="LiveId" clId="{2B590801-5E84-4059-A84C-57CFBF4A5DE5}" dt="2025-05-14T19:12:35.859" v="460" actId="6549"/>
          <ac:spMkLst>
            <pc:docMk/>
            <pc:sldMk cId="3619153870" sldId="261"/>
            <ac:spMk id="5" creationId="{8F95423B-41EA-0B0F-BA92-BF2628E647A9}"/>
          </ac:spMkLst>
        </pc:spChg>
      </pc:sldChg>
      <pc:sldChg chg="addSp modSp mod">
        <pc:chgData name="Christal Feldman" userId="27c629e1e7332c14" providerId="LiveId" clId="{2B590801-5E84-4059-A84C-57CFBF4A5DE5}" dt="2025-05-14T18:51:33.611" v="36" actId="1076"/>
        <pc:sldMkLst>
          <pc:docMk/>
          <pc:sldMk cId="1790015930" sldId="262"/>
        </pc:sldMkLst>
        <pc:picChg chg="add mod">
          <ac:chgData name="Christal Feldman" userId="27c629e1e7332c14" providerId="LiveId" clId="{2B590801-5E84-4059-A84C-57CFBF4A5DE5}" dt="2025-05-14T18:51:33.611" v="36" actId="1076"/>
          <ac:picMkLst>
            <pc:docMk/>
            <pc:sldMk cId="1790015930" sldId="262"/>
            <ac:picMk id="5" creationId="{B3984F11-A3EB-65DC-8754-059D55D840DE}"/>
          </ac:picMkLst>
        </pc:picChg>
      </pc:sldChg>
      <pc:sldChg chg="addSp modSp mod">
        <pc:chgData name="Christal Feldman" userId="27c629e1e7332c14" providerId="LiveId" clId="{2B590801-5E84-4059-A84C-57CFBF4A5DE5}" dt="2025-05-15T02:19:08.586" v="3022" actId="1036"/>
        <pc:sldMkLst>
          <pc:docMk/>
          <pc:sldMk cId="3798462180" sldId="263"/>
        </pc:sldMkLst>
        <pc:spChg chg="mod">
          <ac:chgData name="Christal Feldman" userId="27c629e1e7332c14" providerId="LiveId" clId="{2B590801-5E84-4059-A84C-57CFBF4A5DE5}" dt="2025-05-14T21:24:23.748" v="2273" actId="207"/>
          <ac:spMkLst>
            <pc:docMk/>
            <pc:sldMk cId="3798462180" sldId="263"/>
            <ac:spMk id="3" creationId="{CD056121-045D-6E55-DB29-9B6801B6FE1C}"/>
          </ac:spMkLst>
        </pc:spChg>
        <pc:picChg chg="mod">
          <ac:chgData name="Christal Feldman" userId="27c629e1e7332c14" providerId="LiveId" clId="{2B590801-5E84-4059-A84C-57CFBF4A5DE5}" dt="2025-05-14T21:23:19.551" v="2239" actId="1076"/>
          <ac:picMkLst>
            <pc:docMk/>
            <pc:sldMk cId="3798462180" sldId="263"/>
            <ac:picMk id="2" creationId="{92D5B7D8-DD17-74C9-AA5F-28079A41519E}"/>
          </ac:picMkLst>
        </pc:picChg>
        <pc:picChg chg="add mod">
          <ac:chgData name="Christal Feldman" userId="27c629e1e7332c14" providerId="LiveId" clId="{2B590801-5E84-4059-A84C-57CFBF4A5DE5}" dt="2025-05-15T02:19:08.586" v="3022" actId="1036"/>
          <ac:picMkLst>
            <pc:docMk/>
            <pc:sldMk cId="3798462180" sldId="263"/>
            <ac:picMk id="5" creationId="{BE2289A8-C9C4-C248-CE18-7024FB911CE4}"/>
          </ac:picMkLst>
        </pc:picChg>
        <pc:picChg chg="add mod">
          <ac:chgData name="Christal Feldman" userId="27c629e1e7332c14" providerId="LiveId" clId="{2B590801-5E84-4059-A84C-57CFBF4A5DE5}" dt="2025-05-15T02:19:02.032" v="3002" actId="1036"/>
          <ac:picMkLst>
            <pc:docMk/>
            <pc:sldMk cId="3798462180" sldId="263"/>
            <ac:picMk id="7" creationId="{8DAB096C-5546-78C2-D87A-C3B13FF92753}"/>
          </ac:picMkLst>
        </pc:picChg>
        <pc:picChg chg="add mod">
          <ac:chgData name="Christal Feldman" userId="27c629e1e7332c14" providerId="LiveId" clId="{2B590801-5E84-4059-A84C-57CFBF4A5DE5}" dt="2025-05-15T02:18:53.709" v="2982" actId="1036"/>
          <ac:picMkLst>
            <pc:docMk/>
            <pc:sldMk cId="3798462180" sldId="263"/>
            <ac:picMk id="9" creationId="{98F1B263-EF55-3ACA-61D0-E8E3E14D7113}"/>
          </ac:picMkLst>
        </pc:picChg>
      </pc:sldChg>
      <pc:sldChg chg="modSp mod">
        <pc:chgData name="Christal Feldman" userId="27c629e1e7332c14" providerId="LiveId" clId="{2B590801-5E84-4059-A84C-57CFBF4A5DE5}" dt="2025-05-14T18:51:59.375" v="37" actId="1076"/>
        <pc:sldMkLst>
          <pc:docMk/>
          <pc:sldMk cId="378479802" sldId="264"/>
        </pc:sldMkLst>
        <pc:spChg chg="mod">
          <ac:chgData name="Christal Feldman" userId="27c629e1e7332c14" providerId="LiveId" clId="{2B590801-5E84-4059-A84C-57CFBF4A5DE5}" dt="2025-05-14T18:51:59.375" v="37" actId="1076"/>
          <ac:spMkLst>
            <pc:docMk/>
            <pc:sldMk cId="378479802" sldId="264"/>
            <ac:spMk id="2" creationId="{4C5B6D4E-131E-BC84-8C0C-469D67000ECF}"/>
          </ac:spMkLst>
        </pc:spChg>
      </pc:sldChg>
      <pc:sldChg chg="addSp delSp modSp mod">
        <pc:chgData name="Christal Feldman" userId="27c629e1e7332c14" providerId="LiveId" clId="{2B590801-5E84-4059-A84C-57CFBF4A5DE5}" dt="2025-05-15T02:17:03.671" v="2954" actId="1038"/>
        <pc:sldMkLst>
          <pc:docMk/>
          <pc:sldMk cId="935195212" sldId="267"/>
        </pc:sldMkLst>
        <pc:spChg chg="mod">
          <ac:chgData name="Christal Feldman" userId="27c629e1e7332c14" providerId="LiveId" clId="{2B590801-5E84-4059-A84C-57CFBF4A5DE5}" dt="2025-05-15T02:11:49.266" v="2939" actId="1076"/>
          <ac:spMkLst>
            <pc:docMk/>
            <pc:sldMk cId="935195212" sldId="267"/>
            <ac:spMk id="2" creationId="{4C5B6D4E-131E-BC84-8C0C-469D67000ECF}"/>
          </ac:spMkLst>
        </pc:spChg>
        <pc:spChg chg="add mod">
          <ac:chgData name="Christal Feldman" userId="27c629e1e7332c14" providerId="LiveId" clId="{2B590801-5E84-4059-A84C-57CFBF4A5DE5}" dt="2025-05-15T02:15:19.516" v="2946" actId="1076"/>
          <ac:spMkLst>
            <pc:docMk/>
            <pc:sldMk cId="935195212" sldId="267"/>
            <ac:spMk id="4" creationId="{400A2C3E-2490-C7FD-F0C5-E1CE6CAFED4D}"/>
          </ac:spMkLst>
        </pc:spChg>
        <pc:spChg chg="add mod">
          <ac:chgData name="Christal Feldman" userId="27c629e1e7332c14" providerId="LiveId" clId="{2B590801-5E84-4059-A84C-57CFBF4A5DE5}" dt="2025-05-15T02:16:35.464" v="2950" actId="1076"/>
          <ac:spMkLst>
            <pc:docMk/>
            <pc:sldMk cId="935195212" sldId="267"/>
            <ac:spMk id="5" creationId="{D345DA8D-E647-1532-4CBD-55CA24B31C8F}"/>
          </ac:spMkLst>
        </pc:spChg>
        <pc:spChg chg="del">
          <ac:chgData name="Christal Feldman" userId="27c629e1e7332c14" providerId="LiveId" clId="{2B590801-5E84-4059-A84C-57CFBF4A5DE5}" dt="2025-05-14T19:45:24.771" v="641" actId="478"/>
          <ac:spMkLst>
            <pc:docMk/>
            <pc:sldMk cId="935195212" sldId="267"/>
            <ac:spMk id="8" creationId="{D9BCCF13-AEEE-95E2-0F2D-0B6EA0C38F9E}"/>
          </ac:spMkLst>
        </pc:spChg>
        <pc:picChg chg="mod">
          <ac:chgData name="Christal Feldman" userId="27c629e1e7332c14" providerId="LiveId" clId="{2B590801-5E84-4059-A84C-57CFBF4A5DE5}" dt="2025-05-15T02:11:50.859" v="2940" actId="1076"/>
          <ac:picMkLst>
            <pc:docMk/>
            <pc:sldMk cId="935195212" sldId="267"/>
            <ac:picMk id="3" creationId="{B18C487D-823A-FD92-AAA8-8B327A279009}"/>
          </ac:picMkLst>
        </pc:picChg>
        <pc:picChg chg="add mod ord modCrop">
          <ac:chgData name="Christal Feldman" userId="27c629e1e7332c14" providerId="LiveId" clId="{2B590801-5E84-4059-A84C-57CFBF4A5DE5}" dt="2025-05-14T21:35:41.674" v="2466" actId="166"/>
          <ac:picMkLst>
            <pc:docMk/>
            <pc:sldMk cId="935195212" sldId="267"/>
            <ac:picMk id="6" creationId="{ACD39DFB-3703-E593-C703-5F67EC91EBD3}"/>
          </ac:picMkLst>
        </pc:picChg>
        <pc:picChg chg="del">
          <ac:chgData name="Christal Feldman" userId="27c629e1e7332c14" providerId="LiveId" clId="{2B590801-5E84-4059-A84C-57CFBF4A5DE5}" dt="2025-05-14T19:45:16.781" v="638" actId="478"/>
          <ac:picMkLst>
            <pc:docMk/>
            <pc:sldMk cId="935195212" sldId="267"/>
            <ac:picMk id="7" creationId="{9DADBCEA-400C-0EF9-BE7E-88B197652DE9}"/>
          </ac:picMkLst>
        </pc:picChg>
        <pc:picChg chg="add mod ord modCrop">
          <ac:chgData name="Christal Feldman" userId="27c629e1e7332c14" providerId="LiveId" clId="{2B590801-5E84-4059-A84C-57CFBF4A5DE5}" dt="2025-05-14T21:40:00.483" v="2623" actId="1076"/>
          <ac:picMkLst>
            <pc:docMk/>
            <pc:sldMk cId="935195212" sldId="267"/>
            <ac:picMk id="8" creationId="{B9F539B9-64FC-11AB-C623-00CF427B3F30}"/>
          </ac:picMkLst>
        </pc:picChg>
        <pc:picChg chg="add mod ord modCrop">
          <ac:chgData name="Christal Feldman" userId="27c629e1e7332c14" providerId="LiveId" clId="{2B590801-5E84-4059-A84C-57CFBF4A5DE5}" dt="2025-05-14T21:38:45.975" v="2570" actId="688"/>
          <ac:picMkLst>
            <pc:docMk/>
            <pc:sldMk cId="935195212" sldId="267"/>
            <ac:picMk id="10" creationId="{17E590F3-A537-D53A-07E2-733277D1A8A8}"/>
          </ac:picMkLst>
        </pc:picChg>
        <pc:picChg chg="del">
          <ac:chgData name="Christal Feldman" userId="27c629e1e7332c14" providerId="LiveId" clId="{2B590801-5E84-4059-A84C-57CFBF4A5DE5}" dt="2025-05-14T19:45:18.314" v="639" actId="478"/>
          <ac:picMkLst>
            <pc:docMk/>
            <pc:sldMk cId="935195212" sldId="267"/>
            <ac:picMk id="10" creationId="{70C537D4-0935-0D01-2CAC-9F74195C129A}"/>
          </ac:picMkLst>
        </pc:picChg>
        <pc:picChg chg="del">
          <ac:chgData name="Christal Feldman" userId="27c629e1e7332c14" providerId="LiveId" clId="{2B590801-5E84-4059-A84C-57CFBF4A5DE5}" dt="2025-05-14T19:45:19.599" v="640" actId="478"/>
          <ac:picMkLst>
            <pc:docMk/>
            <pc:sldMk cId="935195212" sldId="267"/>
            <ac:picMk id="12" creationId="{68E2147E-59E5-8948-7E56-73E159616C74}"/>
          </ac:picMkLst>
        </pc:picChg>
        <pc:picChg chg="add mod ord">
          <ac:chgData name="Christal Feldman" userId="27c629e1e7332c14" providerId="LiveId" clId="{2B590801-5E84-4059-A84C-57CFBF4A5DE5}" dt="2025-05-14T21:41:52.268" v="2646" actId="1076"/>
          <ac:picMkLst>
            <pc:docMk/>
            <pc:sldMk cId="935195212" sldId="267"/>
            <ac:picMk id="12" creationId="{A62EEBDD-FB16-EA1C-9CD2-BA4E1DDF7A05}"/>
          </ac:picMkLst>
        </pc:picChg>
        <pc:picChg chg="add del mod ord">
          <ac:chgData name="Christal Feldman" userId="27c629e1e7332c14" providerId="LiveId" clId="{2B590801-5E84-4059-A84C-57CFBF4A5DE5}" dt="2025-05-14T21:37:37.404" v="2548" actId="478"/>
          <ac:picMkLst>
            <pc:docMk/>
            <pc:sldMk cId="935195212" sldId="267"/>
            <ac:picMk id="14" creationId="{1379C961-4EC7-AEC7-147A-077DF1A9EBE1}"/>
          </ac:picMkLst>
        </pc:picChg>
        <pc:picChg chg="add mod ord modCrop">
          <ac:chgData name="Christal Feldman" userId="27c629e1e7332c14" providerId="LiveId" clId="{2B590801-5E84-4059-A84C-57CFBF4A5DE5}" dt="2025-05-14T21:44:43.190" v="2707" actId="688"/>
          <ac:picMkLst>
            <pc:docMk/>
            <pc:sldMk cId="935195212" sldId="267"/>
            <ac:picMk id="16" creationId="{4EBDE975-DEC8-C9DC-52C3-987871E9D22A}"/>
          </ac:picMkLst>
        </pc:picChg>
        <pc:picChg chg="add mod modCrop">
          <ac:chgData name="Christal Feldman" userId="27c629e1e7332c14" providerId="LiveId" clId="{2B590801-5E84-4059-A84C-57CFBF4A5DE5}" dt="2025-05-14T21:41:01.361" v="2635" actId="1037"/>
          <ac:picMkLst>
            <pc:docMk/>
            <pc:sldMk cId="935195212" sldId="267"/>
            <ac:picMk id="18" creationId="{C3D79DB3-3E14-8E54-B122-D403AAC4261E}"/>
          </ac:picMkLst>
        </pc:picChg>
        <pc:picChg chg="add mod modCrop">
          <ac:chgData name="Christal Feldman" userId="27c629e1e7332c14" providerId="LiveId" clId="{2B590801-5E84-4059-A84C-57CFBF4A5DE5}" dt="2025-05-14T21:39:07.600" v="2602" actId="1035"/>
          <ac:picMkLst>
            <pc:docMk/>
            <pc:sldMk cId="935195212" sldId="267"/>
            <ac:picMk id="20" creationId="{FBE91C38-7574-4672-B1D5-FE88F5114C6A}"/>
          </ac:picMkLst>
        </pc:picChg>
        <pc:picChg chg="add del mod">
          <ac:chgData name="Christal Feldman" userId="27c629e1e7332c14" providerId="LiveId" clId="{2B590801-5E84-4059-A84C-57CFBF4A5DE5}" dt="2025-05-15T02:06:09.784" v="2835" actId="478"/>
          <ac:picMkLst>
            <pc:docMk/>
            <pc:sldMk cId="935195212" sldId="267"/>
            <ac:picMk id="1026" creationId="{2F1CE77A-C693-32F8-EE72-832E98145AC5}"/>
          </ac:picMkLst>
        </pc:picChg>
        <pc:picChg chg="add mod">
          <ac:chgData name="Christal Feldman" userId="27c629e1e7332c14" providerId="LiveId" clId="{2B590801-5E84-4059-A84C-57CFBF4A5DE5}" dt="2025-05-15T02:17:03.671" v="2954" actId="1038"/>
          <ac:picMkLst>
            <pc:docMk/>
            <pc:sldMk cId="935195212" sldId="267"/>
            <ac:picMk id="1028" creationId="{73AAA44C-4267-01B5-767A-161008A5B958}"/>
          </ac:picMkLst>
        </pc:picChg>
      </pc:sldChg>
      <pc:sldChg chg="addSp modSp mod">
        <pc:chgData name="Christal Feldman" userId="27c629e1e7332c14" providerId="LiveId" clId="{2B590801-5E84-4059-A84C-57CFBF4A5DE5}" dt="2025-05-14T20:59:40.143" v="1533" actId="207"/>
        <pc:sldMkLst>
          <pc:docMk/>
          <pc:sldMk cId="3966028629" sldId="269"/>
        </pc:sldMkLst>
        <pc:spChg chg="mod">
          <ac:chgData name="Christal Feldman" userId="27c629e1e7332c14" providerId="LiveId" clId="{2B590801-5E84-4059-A84C-57CFBF4A5DE5}" dt="2025-05-14T20:45:55.129" v="1046" actId="20577"/>
          <ac:spMkLst>
            <pc:docMk/>
            <pc:sldMk cId="3966028629" sldId="269"/>
            <ac:spMk id="2" creationId="{4C5B6D4E-131E-BC84-8C0C-469D67000ECF}"/>
          </ac:spMkLst>
        </pc:spChg>
        <pc:spChg chg="add mod">
          <ac:chgData name="Christal Feldman" userId="27c629e1e7332c14" providerId="LiveId" clId="{2B590801-5E84-4059-A84C-57CFBF4A5DE5}" dt="2025-05-14T20:59:40.143" v="1533" actId="207"/>
          <ac:spMkLst>
            <pc:docMk/>
            <pc:sldMk cId="3966028629" sldId="269"/>
            <ac:spMk id="4" creationId="{281E0AA5-11AE-FB41-3F02-CAB8874EC8D8}"/>
          </ac:spMkLst>
        </pc:spChg>
        <pc:picChg chg="mod">
          <ac:chgData name="Christal Feldman" userId="27c629e1e7332c14" providerId="LiveId" clId="{2B590801-5E84-4059-A84C-57CFBF4A5DE5}" dt="2025-05-14T20:39:09.305" v="758" actId="1076"/>
          <ac:picMkLst>
            <pc:docMk/>
            <pc:sldMk cId="3966028629" sldId="269"/>
            <ac:picMk id="3" creationId="{B18C487D-823A-FD92-AAA8-8B327A279009}"/>
          </ac:picMkLst>
        </pc:picChg>
      </pc:sldChg>
      <pc:sldChg chg="addSp delSp modSp mod">
        <pc:chgData name="Christal Feldman" userId="27c629e1e7332c14" providerId="LiveId" clId="{2B590801-5E84-4059-A84C-57CFBF4A5DE5}" dt="2025-05-14T19:44:48.400" v="637" actId="1076"/>
        <pc:sldMkLst>
          <pc:docMk/>
          <pc:sldMk cId="805189172" sldId="271"/>
        </pc:sldMkLst>
        <pc:spChg chg="del">
          <ac:chgData name="Christal Feldman" userId="27c629e1e7332c14" providerId="LiveId" clId="{2B590801-5E84-4059-A84C-57CFBF4A5DE5}" dt="2025-05-14T19:38:47.893" v="528" actId="478"/>
          <ac:spMkLst>
            <pc:docMk/>
            <pc:sldMk cId="805189172" sldId="271"/>
            <ac:spMk id="3" creationId="{F1FA72F3-5EE1-E351-6540-C007922F9F85}"/>
          </ac:spMkLst>
        </pc:spChg>
        <pc:picChg chg="del">
          <ac:chgData name="Christal Feldman" userId="27c629e1e7332c14" providerId="LiveId" clId="{2B590801-5E84-4059-A84C-57CFBF4A5DE5}" dt="2025-05-14T19:38:50.240" v="529" actId="478"/>
          <ac:picMkLst>
            <pc:docMk/>
            <pc:sldMk cId="805189172" sldId="271"/>
            <ac:picMk id="2" creationId="{492049B6-A1B7-05D6-2729-31BF5FCEE77F}"/>
          </ac:picMkLst>
        </pc:picChg>
        <pc:picChg chg="add mod">
          <ac:chgData name="Christal Feldman" userId="27c629e1e7332c14" providerId="LiveId" clId="{2B590801-5E84-4059-A84C-57CFBF4A5DE5}" dt="2025-05-14T19:40:09.842" v="549" actId="1076"/>
          <ac:picMkLst>
            <pc:docMk/>
            <pc:sldMk cId="805189172" sldId="271"/>
            <ac:picMk id="5" creationId="{E46F2F33-548A-B186-CE5F-DBBEEE84D966}"/>
          </ac:picMkLst>
        </pc:picChg>
        <pc:picChg chg="add mod">
          <ac:chgData name="Christal Feldman" userId="27c629e1e7332c14" providerId="LiveId" clId="{2B590801-5E84-4059-A84C-57CFBF4A5DE5}" dt="2025-05-14T19:41:02.178" v="606" actId="1036"/>
          <ac:picMkLst>
            <pc:docMk/>
            <pc:sldMk cId="805189172" sldId="271"/>
            <ac:picMk id="7" creationId="{122F40CE-8007-6DA1-169B-598600B53848}"/>
          </ac:picMkLst>
        </pc:picChg>
        <pc:picChg chg="add del">
          <ac:chgData name="Christal Feldman" userId="27c629e1e7332c14" providerId="LiveId" clId="{2B590801-5E84-4059-A84C-57CFBF4A5DE5}" dt="2025-05-14T19:42:52.902" v="608" actId="478"/>
          <ac:picMkLst>
            <pc:docMk/>
            <pc:sldMk cId="805189172" sldId="271"/>
            <ac:picMk id="1026" creationId="{29CC71B1-EDC9-76C8-4658-D4F1052E0BAD}"/>
          </ac:picMkLst>
        </pc:picChg>
        <pc:picChg chg="add mod">
          <ac:chgData name="Christal Feldman" userId="27c629e1e7332c14" providerId="LiveId" clId="{2B590801-5E84-4059-A84C-57CFBF4A5DE5}" dt="2025-05-14T19:44:48.400" v="637" actId="1076"/>
          <ac:picMkLst>
            <pc:docMk/>
            <pc:sldMk cId="805189172" sldId="271"/>
            <ac:picMk id="1028" creationId="{D1D40A14-BB1A-8662-A62C-4C567920E0FE}"/>
          </ac:picMkLst>
        </pc:picChg>
      </pc:sldChg>
      <pc:sldChg chg="addSp delSp modSp mod">
        <pc:chgData name="Christal Feldman" userId="27c629e1e7332c14" providerId="LiveId" clId="{2B590801-5E84-4059-A84C-57CFBF4A5DE5}" dt="2025-05-14T19:11:44.409" v="416" actId="1076"/>
        <pc:sldMkLst>
          <pc:docMk/>
          <pc:sldMk cId="1364255682" sldId="273"/>
        </pc:sldMkLst>
        <pc:spChg chg="del mod">
          <ac:chgData name="Christal Feldman" userId="27c629e1e7332c14" providerId="LiveId" clId="{2B590801-5E84-4059-A84C-57CFBF4A5DE5}" dt="2025-05-14T19:11:30.549" v="412" actId="478"/>
          <ac:spMkLst>
            <pc:docMk/>
            <pc:sldMk cId="1364255682" sldId="273"/>
            <ac:spMk id="3" creationId="{B0F0F45F-7E66-6573-B1E2-4B697D36740D}"/>
          </ac:spMkLst>
        </pc:spChg>
        <pc:picChg chg="del mod">
          <ac:chgData name="Christal Feldman" userId="27c629e1e7332c14" providerId="LiveId" clId="{2B590801-5E84-4059-A84C-57CFBF4A5DE5}" dt="2025-05-14T19:11:27.981" v="411" actId="478"/>
          <ac:picMkLst>
            <pc:docMk/>
            <pc:sldMk cId="1364255682" sldId="273"/>
            <ac:picMk id="2" creationId="{355884D4-F2CB-0787-434A-5957D4D13EF6}"/>
          </ac:picMkLst>
        </pc:picChg>
        <pc:picChg chg="add mod">
          <ac:chgData name="Christal Feldman" userId="27c629e1e7332c14" providerId="LiveId" clId="{2B590801-5E84-4059-A84C-57CFBF4A5DE5}" dt="2025-05-14T19:11:44.409" v="416" actId="1076"/>
          <ac:picMkLst>
            <pc:docMk/>
            <pc:sldMk cId="1364255682" sldId="273"/>
            <ac:picMk id="5" creationId="{6D681FEB-3254-C635-D200-314D58055D6C}"/>
          </ac:picMkLst>
        </pc:picChg>
      </pc:sldChg>
      <pc:sldChg chg="addSp delSp modSp add mod">
        <pc:chgData name="Christal Feldman" userId="27c629e1e7332c14" providerId="LiveId" clId="{2B590801-5E84-4059-A84C-57CFBF4A5DE5}" dt="2025-05-14T21:46:59.674" v="2772" actId="692"/>
        <pc:sldMkLst>
          <pc:docMk/>
          <pc:sldMk cId="2163026166" sldId="274"/>
        </pc:sldMkLst>
        <pc:spChg chg="del mod">
          <ac:chgData name="Christal Feldman" userId="27c629e1e7332c14" providerId="LiveId" clId="{2B590801-5E84-4059-A84C-57CFBF4A5DE5}" dt="2025-05-14T19:13:16.940" v="470" actId="478"/>
          <ac:spMkLst>
            <pc:docMk/>
            <pc:sldMk cId="2163026166" sldId="274"/>
            <ac:spMk id="3" creationId="{5FA1B403-128E-0EFF-9AFB-2E264DE4D5F5}"/>
          </ac:spMkLst>
        </pc:spChg>
        <pc:spChg chg="add del mod">
          <ac:chgData name="Christal Feldman" userId="27c629e1e7332c14" providerId="LiveId" clId="{2B590801-5E84-4059-A84C-57CFBF4A5DE5}" dt="2025-05-14T20:50:41.996" v="1170" actId="47"/>
          <ac:spMkLst>
            <pc:docMk/>
            <pc:sldMk cId="2163026166" sldId="274"/>
            <ac:spMk id="4" creationId="{31001E04-AC68-583D-2CF1-191D23A1E1D0}"/>
          </ac:spMkLst>
        </pc:spChg>
        <pc:spChg chg="add del mod">
          <ac:chgData name="Christal Feldman" userId="27c629e1e7332c14" providerId="LiveId" clId="{2B590801-5E84-4059-A84C-57CFBF4A5DE5}" dt="2025-05-14T20:50:41.158" v="1169" actId="47"/>
          <ac:spMkLst>
            <pc:docMk/>
            <pc:sldMk cId="2163026166" sldId="274"/>
            <ac:spMk id="5" creationId="{8FBAE0E5-47E1-1945-27CB-75585EE17839}"/>
          </ac:spMkLst>
        </pc:spChg>
        <pc:spChg chg="add mod">
          <ac:chgData name="Christal Feldman" userId="27c629e1e7332c14" providerId="LiveId" clId="{2B590801-5E84-4059-A84C-57CFBF4A5DE5}" dt="2025-05-14T20:53:06.390" v="1328" actId="14100"/>
          <ac:spMkLst>
            <pc:docMk/>
            <pc:sldMk cId="2163026166" sldId="274"/>
            <ac:spMk id="6" creationId="{991F54EF-60FD-9501-FBDA-CE515AA70685}"/>
          </ac:spMkLst>
        </pc:spChg>
        <pc:spChg chg="add mod">
          <ac:chgData name="Christal Feldman" userId="27c629e1e7332c14" providerId="LiveId" clId="{2B590801-5E84-4059-A84C-57CFBF4A5DE5}" dt="2025-05-14T20:52:57.093" v="1327" actId="1076"/>
          <ac:spMkLst>
            <pc:docMk/>
            <pc:sldMk cId="2163026166" sldId="274"/>
            <ac:spMk id="7" creationId="{688FB1AB-F59E-0691-30E3-0637E6F043A3}"/>
          </ac:spMkLst>
        </pc:spChg>
        <pc:picChg chg="del">
          <ac:chgData name="Christal Feldman" userId="27c629e1e7332c14" providerId="LiveId" clId="{2B590801-5E84-4059-A84C-57CFBF4A5DE5}" dt="2025-05-14T19:13:13.204" v="469" actId="478"/>
          <ac:picMkLst>
            <pc:docMk/>
            <pc:sldMk cId="2163026166" sldId="274"/>
            <ac:picMk id="2" creationId="{228EAA3A-82E7-6A88-61DA-47A0D08FECFF}"/>
          </ac:picMkLst>
        </pc:picChg>
        <pc:picChg chg="add mod modCrop">
          <ac:chgData name="Christal Feldman" userId="27c629e1e7332c14" providerId="LiveId" clId="{2B590801-5E84-4059-A84C-57CFBF4A5DE5}" dt="2025-05-14T21:46:35.441" v="2758" actId="688"/>
          <ac:picMkLst>
            <pc:docMk/>
            <pc:sldMk cId="2163026166" sldId="274"/>
            <ac:picMk id="3" creationId="{637BF026-A086-8709-5543-C44ADD325061}"/>
          </ac:picMkLst>
        </pc:picChg>
        <pc:picChg chg="add del mod">
          <ac:chgData name="Christal Feldman" userId="27c629e1e7332c14" providerId="LiveId" clId="{2B590801-5E84-4059-A84C-57CFBF4A5DE5}" dt="2025-05-14T19:56:20.442" v="667" actId="478"/>
          <ac:picMkLst>
            <pc:docMk/>
            <pc:sldMk cId="2163026166" sldId="274"/>
            <ac:picMk id="5" creationId="{AB0DE86F-A0FC-1BC1-A6AE-81C59EF5D54C}"/>
          </ac:picMkLst>
        </pc:picChg>
        <pc:picChg chg="add del mod modCrop">
          <ac:chgData name="Christal Feldman" userId="27c629e1e7332c14" providerId="LiveId" clId="{2B590801-5E84-4059-A84C-57CFBF4A5DE5}" dt="2025-05-14T19:56:21.770" v="668" actId="478"/>
          <ac:picMkLst>
            <pc:docMk/>
            <pc:sldMk cId="2163026166" sldId="274"/>
            <ac:picMk id="7" creationId="{A486331C-9080-DB36-3A8E-CFF28FD7997A}"/>
          </ac:picMkLst>
        </pc:picChg>
        <pc:picChg chg="add del mod">
          <ac:chgData name="Christal Feldman" userId="27c629e1e7332c14" providerId="LiveId" clId="{2B590801-5E84-4059-A84C-57CFBF4A5DE5}" dt="2025-05-14T19:36:00.528" v="515" actId="478"/>
          <ac:picMkLst>
            <pc:docMk/>
            <pc:sldMk cId="2163026166" sldId="274"/>
            <ac:picMk id="9" creationId="{3EEAF9B1-2C64-9642-70F1-2CE811BB75ED}"/>
          </ac:picMkLst>
        </pc:picChg>
        <pc:picChg chg="add mod modCrop">
          <ac:chgData name="Christal Feldman" userId="27c629e1e7332c14" providerId="LiveId" clId="{2B590801-5E84-4059-A84C-57CFBF4A5DE5}" dt="2025-05-14T21:46:59.674" v="2772" actId="692"/>
          <ac:picMkLst>
            <pc:docMk/>
            <pc:sldMk cId="2163026166" sldId="274"/>
            <ac:picMk id="9" creationId="{7AC055B8-004F-B0BC-2A9E-55F1AAEFE33F}"/>
          </ac:picMkLst>
        </pc:picChg>
        <pc:picChg chg="add del mod">
          <ac:chgData name="Christal Feldman" userId="27c629e1e7332c14" providerId="LiveId" clId="{2B590801-5E84-4059-A84C-57CFBF4A5DE5}" dt="2025-05-14T19:36:18.703" v="520" actId="478"/>
          <ac:picMkLst>
            <pc:docMk/>
            <pc:sldMk cId="2163026166" sldId="274"/>
            <ac:picMk id="11" creationId="{4E7C0333-A644-FB50-D88A-4394A24E0B78}"/>
          </ac:picMkLst>
        </pc:picChg>
        <pc:picChg chg="add del mod">
          <ac:chgData name="Christal Feldman" userId="27c629e1e7332c14" providerId="LiveId" clId="{2B590801-5E84-4059-A84C-57CFBF4A5DE5}" dt="2025-05-14T19:36:16.539" v="519" actId="478"/>
          <ac:picMkLst>
            <pc:docMk/>
            <pc:sldMk cId="2163026166" sldId="274"/>
            <ac:picMk id="13" creationId="{619FE288-E507-7F72-0328-593ADC536E0C}"/>
          </ac:picMkLst>
        </pc:picChg>
        <pc:picChg chg="add mod ord">
          <ac:chgData name="Christal Feldman" userId="27c629e1e7332c14" providerId="LiveId" clId="{2B590801-5E84-4059-A84C-57CFBF4A5DE5}" dt="2025-05-14T20:52:41.349" v="1324" actId="1076"/>
          <ac:picMkLst>
            <pc:docMk/>
            <pc:sldMk cId="2163026166" sldId="274"/>
            <ac:picMk id="15" creationId="{D65971CB-72B0-6645-C29B-45237C7F7B78}"/>
          </ac:picMkLst>
        </pc:picChg>
        <pc:picChg chg="add mod">
          <ac:chgData name="Christal Feldman" userId="27c629e1e7332c14" providerId="LiveId" clId="{2B590801-5E84-4059-A84C-57CFBF4A5DE5}" dt="2025-05-14T20:52:48.923" v="1325" actId="1076"/>
          <ac:picMkLst>
            <pc:docMk/>
            <pc:sldMk cId="2163026166" sldId="274"/>
            <ac:picMk id="17" creationId="{6248E09A-3A9F-6A42-D496-9D8DDA846974}"/>
          </ac:picMkLst>
        </pc:picChg>
        <pc:picChg chg="add mod ord">
          <ac:chgData name="Christal Feldman" userId="27c629e1e7332c14" providerId="LiveId" clId="{2B590801-5E84-4059-A84C-57CFBF4A5DE5}" dt="2025-05-14T21:46:39.726" v="2759" actId="1076"/>
          <ac:picMkLst>
            <pc:docMk/>
            <pc:sldMk cId="2163026166" sldId="274"/>
            <ac:picMk id="19" creationId="{7472359D-A39D-B0B5-CA2F-8BC0585881E2}"/>
          </ac:picMkLst>
        </pc:picChg>
      </pc:sldChg>
      <pc:sldChg chg="addSp delSp modSp add mod ord">
        <pc:chgData name="Christal Feldman" userId="27c629e1e7332c14" providerId="LiveId" clId="{2B590801-5E84-4059-A84C-57CFBF4A5DE5}" dt="2025-05-14T19:55:32.516" v="665"/>
        <pc:sldMkLst>
          <pc:docMk/>
          <pc:sldMk cId="1844974538" sldId="275"/>
        </pc:sldMkLst>
        <pc:spChg chg="del">
          <ac:chgData name="Christal Feldman" userId="27c629e1e7332c14" providerId="LiveId" clId="{2B590801-5E84-4059-A84C-57CFBF4A5DE5}" dt="2025-05-14T19:54:57.596" v="648" actId="478"/>
          <ac:spMkLst>
            <pc:docMk/>
            <pc:sldMk cId="1844974538" sldId="275"/>
            <ac:spMk id="3" creationId="{C4BC207C-8971-ED2F-C5E4-3E81B71BA27B}"/>
          </ac:spMkLst>
        </pc:spChg>
        <pc:picChg chg="del">
          <ac:chgData name="Christal Feldman" userId="27c629e1e7332c14" providerId="LiveId" clId="{2B590801-5E84-4059-A84C-57CFBF4A5DE5}" dt="2025-05-14T19:54:54.899" v="647" actId="478"/>
          <ac:picMkLst>
            <pc:docMk/>
            <pc:sldMk cId="1844974538" sldId="275"/>
            <ac:picMk id="2" creationId="{93F25EE0-6278-91C3-3139-0B8D75BAD699}"/>
          </ac:picMkLst>
        </pc:picChg>
        <pc:picChg chg="add mod">
          <ac:chgData name="Christal Feldman" userId="27c629e1e7332c14" providerId="LiveId" clId="{2B590801-5E84-4059-A84C-57CFBF4A5DE5}" dt="2025-05-14T19:55:18.057" v="663" actId="692"/>
          <ac:picMkLst>
            <pc:docMk/>
            <pc:sldMk cId="1844974538" sldId="275"/>
            <ac:picMk id="5" creationId="{2FE5DE52-7B88-ABCB-A880-A5085DF0C4DA}"/>
          </ac:picMkLst>
        </pc:picChg>
      </pc:sldChg>
      <pc:sldChg chg="add">
        <pc:chgData name="Christal Feldman" userId="27c629e1e7332c14" providerId="LiveId" clId="{2B590801-5E84-4059-A84C-57CFBF4A5DE5}" dt="2025-05-14T19:56:16.851" v="666" actId="2890"/>
        <pc:sldMkLst>
          <pc:docMk/>
          <pc:sldMk cId="2727644256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8C024-AE1A-D317-AC95-145618556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D1DC0-CF3E-0BFC-5F31-C8ECCDEEE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50200-FDB3-F96D-B28F-DA3A0162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B0DB7-4BCA-038E-9C25-62F75817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E6A48-99C7-CE31-1C92-9A950BA6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96DD-356E-0A47-051B-17A41E53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F540E-874C-2F64-D64B-C2A94DB5B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5A2F4-59F5-96EA-E059-636BBE0B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D3117-7EF5-A3DA-284D-8F2EE42A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6EB8-0C1E-F136-2E3D-4AB724F4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9EB3C9-7128-3FAF-8962-19073E6C7A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E993E-7308-49FF-8D27-7E33E8B47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6E17-0183-46A0-8F41-1182362C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ACB11-5DA0-71E1-2711-A264BB601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3EEDE-D298-D713-8001-96E80757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227C9-CCA6-1BC5-62D2-6E386F8E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36204-3FAF-FFC3-60DA-991AF9124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02CB0-7CBF-2829-16F0-D9EDF1F1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09E2-F28C-2400-6876-1E3846A1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022CE-6E84-64F9-3107-4027F9FF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C17E-262A-EE0F-D990-95F1EA5E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67706-2700-DF87-4C14-20D40BB5A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39562-DDC4-3AED-BD49-BE55B8BF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03CA-56BC-AA54-91A8-292E8014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3AAE8-5E45-FD5E-0514-D4B3B23AE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3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9E336-7D0B-8220-DFA6-A3F20F2E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1AE90-8563-D16E-E9E3-5DFFBC52C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7D29F-2536-5174-8E3C-2C8D27E89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FC133-652B-916C-53A2-C2B16F79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D12DB-EF7B-8522-45CD-9F9299D7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FAE7-9FC5-D72C-F539-0E986E79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8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18F7-E9FD-774E-DFA0-C3AF2F35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BFA1F-6BC4-2986-1D53-9E7357782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15815-5893-CDB8-C3FD-DDB74CF73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E28524-1160-7ED4-7DE8-FB50E3B3D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D6754-EBFE-7389-F6B7-9D4FD0874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2D57CD-763E-1AF6-EA64-9DEE23A0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14CBA-404C-EEE3-E92A-4B0337C0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C372E-3D77-D636-46FE-0B7552D7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1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32DA-5CC1-2688-A57B-2959C17E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0F9B23-6FF0-6782-7155-E124F6D03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CE3E2-B506-0C89-97A8-015EE844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D05E3-A160-11EF-6191-4A287DB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6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BB6CB2-9FED-517C-FD4D-524EA89E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189E9-2C31-2D0A-35DA-263E7BAC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A9FEC-1A6B-215A-8800-3C3B575C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9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61637-91CC-A09A-7E29-6DFDFBB3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F209A-8442-6CEC-D686-5C9B83C97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B3670-B90F-993F-792D-F2B4839B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5A5BE-BF01-DBAB-1E74-DE12E3F51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5F1B8-4A8D-4BE2-7713-51AA05FC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39384-B6CE-9CBA-E220-308FFF90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8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71B8-24DC-B1AB-6134-B7A9E9FE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BEBB2-DE4F-EB60-CA8F-99D74CE7C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8722B-1EFF-E988-2CD8-81F74E0C1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6601-34FB-4C03-28ED-A74D5C5F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DBEBC-483E-0ACE-AD5F-498DDCFD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A6883-7185-BDA1-44F0-FDFC1B03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2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BCFA9C-5C45-66EB-DBA7-C831D070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3AA93-5B90-5E40-9472-E28FCE20C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67337-4708-B4AF-31A7-3688DFB62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18689C-8A2C-4A44-816A-3C1196E945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711C5-2519-590E-C1BD-9E31A2A64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FDAE8-9479-8799-E03A-97DCEA72B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ell phone with text on screen&#10;&#10;Description automatically generated">
            <a:extLst>
              <a:ext uri="{FF2B5EF4-FFF2-40B4-BE49-F238E27FC236}">
                <a16:creationId xmlns:a16="http://schemas.microsoft.com/office/drawing/2014/main" id="{D6D87BDE-CC2E-35C0-9F96-DBABC40A1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18" y="201138"/>
            <a:ext cx="4987047" cy="6455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7B1F56E6-6BDB-236B-B077-0F422E3FB797}"/>
              </a:ext>
            </a:extLst>
          </p:cNvPr>
          <p:cNvSpPr txBox="1">
            <a:spLocks/>
          </p:cNvSpPr>
          <p:nvPr/>
        </p:nvSpPr>
        <p:spPr>
          <a:xfrm>
            <a:off x="502601" y="1760698"/>
            <a:ext cx="5963055" cy="3677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/>
              <a:t>LNHS PTSA</a:t>
            </a:r>
            <a:br>
              <a:rPr lang="en-US" sz="5000" dirty="0"/>
            </a:br>
            <a:r>
              <a:rPr lang="en-US" sz="5000" dirty="0"/>
              <a:t>GENERAL MEETING</a:t>
            </a:r>
          </a:p>
          <a:p>
            <a:pPr algn="ctr"/>
            <a:r>
              <a:rPr lang="en-US" sz="4000" dirty="0"/>
              <a:t>WEDNESDAY</a:t>
            </a:r>
          </a:p>
          <a:p>
            <a:pPr algn="ctr"/>
            <a:r>
              <a:rPr lang="en-US" sz="4000" dirty="0"/>
              <a:t>MAY 14, 2025</a:t>
            </a:r>
          </a:p>
          <a:p>
            <a:pPr algn="ctr"/>
            <a:r>
              <a:rPr lang="en-US" sz="4000" dirty="0"/>
              <a:t>6:30PM</a:t>
            </a:r>
          </a:p>
          <a:p>
            <a:pPr algn="ctr"/>
            <a:r>
              <a:rPr lang="en-US" sz="4000" dirty="0"/>
              <a:t>MEDIA CENTER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DA7CD79D-0B30-3A7A-7EA0-310828705573}"/>
              </a:ext>
            </a:extLst>
          </p:cNvPr>
          <p:cNvSpPr txBox="1">
            <a:spLocks/>
          </p:cNvSpPr>
          <p:nvPr/>
        </p:nvSpPr>
        <p:spPr>
          <a:xfrm>
            <a:off x="269131" y="330737"/>
            <a:ext cx="6410528" cy="1410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700" dirty="0"/>
              <a:t>WELCOME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C5E62B91-737F-D18E-AF64-54B20F9EAD62}"/>
              </a:ext>
            </a:extLst>
          </p:cNvPr>
          <p:cNvSpPr txBox="1">
            <a:spLocks/>
          </p:cNvSpPr>
          <p:nvPr/>
        </p:nvSpPr>
        <p:spPr>
          <a:xfrm>
            <a:off x="502600" y="5778221"/>
            <a:ext cx="5963055" cy="846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/>
              <a:t>www.LNHSPTSA.com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3" name="Google Shape;207;p13" descr="Facebook clipart clipart kid 2">
            <a:extLst>
              <a:ext uri="{FF2B5EF4-FFF2-40B4-BE49-F238E27FC236}">
                <a16:creationId xmlns:a16="http://schemas.microsoft.com/office/drawing/2014/main" id="{20ED2B7C-B553-B1E4-C61C-FA85E66B49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345" r="2082"/>
          <a:stretch/>
        </p:blipFill>
        <p:spPr>
          <a:xfrm>
            <a:off x="7876309" y="4907973"/>
            <a:ext cx="817951" cy="89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6;p13" descr="Free Instagram Cliparts, Download Free Instagram Cliparts png images, Free  ClipArts on Clipart Library">
            <a:extLst>
              <a:ext uri="{FF2B5EF4-FFF2-40B4-BE49-F238E27FC236}">
                <a16:creationId xmlns:a16="http://schemas.microsoft.com/office/drawing/2014/main" id="{32D7EAD0-FBC7-C9B4-4496-3225DAD9E3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214" r="12105"/>
          <a:stretch/>
        </p:blipFill>
        <p:spPr>
          <a:xfrm>
            <a:off x="11086284" y="5261571"/>
            <a:ext cx="509087" cy="516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866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D12EF-AC6E-8B1D-2259-A0ED755D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old certificate&#10;&#10;AI-generated content may be incorrect.">
            <a:extLst>
              <a:ext uri="{FF2B5EF4-FFF2-40B4-BE49-F238E27FC236}">
                <a16:creationId xmlns:a16="http://schemas.microsoft.com/office/drawing/2014/main" id="{E46F2F33-548A-B186-CE5F-DBBEEE84D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2" y="218939"/>
            <a:ext cx="6089962" cy="46691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122F40CE-8007-6DA1-169B-598600B53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87" y="1584772"/>
            <a:ext cx="5946701" cy="5073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28" name="Picture 4" descr="2025 Graduate Cap">
            <a:extLst>
              <a:ext uri="{FF2B5EF4-FFF2-40B4-BE49-F238E27FC236}">
                <a16:creationId xmlns:a16="http://schemas.microsoft.com/office/drawing/2014/main" id="{D1D40A14-BB1A-8662-A62C-4C567920E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3" b="9898"/>
          <a:stretch/>
        </p:blipFill>
        <p:spPr bwMode="auto">
          <a:xfrm rot="21137564">
            <a:off x="2453670" y="4736404"/>
            <a:ext cx="2096067" cy="17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189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119B8-05DE-7127-8231-52A4156FE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wo women standing in front of a screen&#10;&#10;AI-generated content may be incorrect.">
            <a:extLst>
              <a:ext uri="{FF2B5EF4-FFF2-40B4-BE49-F238E27FC236}">
                <a16:creationId xmlns:a16="http://schemas.microsoft.com/office/drawing/2014/main" id="{6248E09A-3A9F-6A42-D496-9D8DDA846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1" y="272377"/>
            <a:ext cx="2977338" cy="4227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 descr="A black and yellow card with text&#10;&#10;AI-generated content may be incorrect.">
            <a:extLst>
              <a:ext uri="{FF2B5EF4-FFF2-40B4-BE49-F238E27FC236}">
                <a16:creationId xmlns:a16="http://schemas.microsoft.com/office/drawing/2014/main" id="{637BF026-A086-8709-5543-C44ADD325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1818" r="8236" b="7305"/>
          <a:stretch/>
        </p:blipFill>
        <p:spPr>
          <a:xfrm>
            <a:off x="6696954" y="3227732"/>
            <a:ext cx="5156915" cy="34059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 descr="Two women standing in front of a screen&#10;&#10;AI-generated content may be incorrect.">
            <a:extLst>
              <a:ext uri="{FF2B5EF4-FFF2-40B4-BE49-F238E27FC236}">
                <a16:creationId xmlns:a16="http://schemas.microsoft.com/office/drawing/2014/main" id="{D65971CB-72B0-6645-C29B-45237C7F7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36" y="2589418"/>
            <a:ext cx="2810512" cy="39122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 descr="Two women holding certificates in front of a wall with balloons&#10;&#10;AI-generated content may be incorrect.">
            <a:extLst>
              <a:ext uri="{FF2B5EF4-FFF2-40B4-BE49-F238E27FC236}">
                <a16:creationId xmlns:a16="http://schemas.microsoft.com/office/drawing/2014/main" id="{7472359D-A39D-B0B5-CA2F-8BC058588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58" y="679878"/>
            <a:ext cx="2866611" cy="38190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991F54EF-60FD-9501-FBDA-CE515AA70685}"/>
              </a:ext>
            </a:extLst>
          </p:cNvPr>
          <p:cNvSpPr txBox="1">
            <a:spLocks/>
          </p:cNvSpPr>
          <p:nvPr/>
        </p:nvSpPr>
        <p:spPr>
          <a:xfrm>
            <a:off x="3375496" y="427161"/>
            <a:ext cx="2490283" cy="1793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/>
              <a:t>Thitema</a:t>
            </a:r>
            <a:endParaRPr lang="en-US" sz="3600" b="1" dirty="0"/>
          </a:p>
          <a:p>
            <a:pPr algn="ctr"/>
            <a:r>
              <a:rPr lang="en-US" sz="3200" b="1" dirty="0"/>
              <a:t>$1,250 Scholarship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688FB1AB-F59E-0691-30E3-0637E6F043A3}"/>
              </a:ext>
            </a:extLst>
          </p:cNvPr>
          <p:cNvSpPr txBox="1">
            <a:spLocks/>
          </p:cNvSpPr>
          <p:nvPr/>
        </p:nvSpPr>
        <p:spPr>
          <a:xfrm>
            <a:off x="130186" y="4708227"/>
            <a:ext cx="2554350" cy="1793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Gianna</a:t>
            </a:r>
          </a:p>
          <a:p>
            <a:pPr algn="ctr"/>
            <a:r>
              <a:rPr lang="en-US" sz="3200" b="1" dirty="0"/>
              <a:t>$750 Scholarship</a:t>
            </a:r>
          </a:p>
        </p:txBody>
      </p:sp>
      <p:pic>
        <p:nvPicPr>
          <p:cNvPr id="9" name="Picture 8" descr="A poster for a scholarship program&#10;&#10;AI-generated content may be incorrect.">
            <a:extLst>
              <a:ext uri="{FF2B5EF4-FFF2-40B4-BE49-F238E27FC236}">
                <a16:creationId xmlns:a16="http://schemas.microsoft.com/office/drawing/2014/main" id="{7AC055B8-004F-B0BC-2A9E-55F1AAEFE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3" b="85106"/>
          <a:stretch/>
        </p:blipFill>
        <p:spPr>
          <a:xfrm>
            <a:off x="5676332" y="272377"/>
            <a:ext cx="3901852" cy="6740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3026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246F0-5BFD-1F58-C7AC-F004D08EB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usiness card&#10;&#10;AI-generated content may be incorrect.">
            <a:extLst>
              <a:ext uri="{FF2B5EF4-FFF2-40B4-BE49-F238E27FC236}">
                <a16:creationId xmlns:a16="http://schemas.microsoft.com/office/drawing/2014/main" id="{F4180B97-09BA-6FD1-6E90-32A795F7F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5" y="373106"/>
            <a:ext cx="8995078" cy="49088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A person smiling in front of a rack of clothes&#10;&#10;AI-generated content may be incorrect.">
            <a:extLst>
              <a:ext uri="{FF2B5EF4-FFF2-40B4-BE49-F238E27FC236}">
                <a16:creationId xmlns:a16="http://schemas.microsoft.com/office/drawing/2014/main" id="{2B914517-CDED-2C2D-B421-D581697A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"/>
          <a:stretch/>
        </p:blipFill>
        <p:spPr>
          <a:xfrm>
            <a:off x="7853082" y="2043953"/>
            <a:ext cx="3696757" cy="45343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764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84404-45E4-A97B-9B70-5E4F4C8C4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ertificate of appreciation&#10;&#10;AI-generated content may be incorrect.">
            <a:extLst>
              <a:ext uri="{FF2B5EF4-FFF2-40B4-BE49-F238E27FC236}">
                <a16:creationId xmlns:a16="http://schemas.microsoft.com/office/drawing/2014/main" id="{2FE5DE52-7B88-ABCB-A880-A5085DF0C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13" y="161227"/>
            <a:ext cx="8124774" cy="65355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4974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062BB-F105-9BC9-EF4D-34663D889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old thank you card&#10;&#10;AI-generated content may be incorrect.">
            <a:extLst>
              <a:ext uri="{FF2B5EF4-FFF2-40B4-BE49-F238E27FC236}">
                <a16:creationId xmlns:a16="http://schemas.microsoft.com/office/drawing/2014/main" id="{6D681FEB-3254-C635-D200-314D58055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2" y="262722"/>
            <a:ext cx="10019115" cy="63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55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58EAF-1818-4814-8566-EA619FCDE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C414FF7E-5C7F-5B14-2542-CA0742380A80}"/>
              </a:ext>
            </a:extLst>
          </p:cNvPr>
          <p:cNvSpPr txBox="1">
            <a:spLocks/>
          </p:cNvSpPr>
          <p:nvPr/>
        </p:nvSpPr>
        <p:spPr>
          <a:xfrm>
            <a:off x="395600" y="2665275"/>
            <a:ext cx="5620751" cy="248065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ANNUAL BOARD MEMBER ELECTIONS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DAE74-1800-3E68-1214-8D332C6B7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75" y="313354"/>
            <a:ext cx="2078079" cy="2095994"/>
          </a:xfrm>
          <a:prstGeom prst="rect">
            <a:avLst/>
          </a:prstGeom>
        </p:spPr>
      </p:pic>
      <p:pic>
        <p:nvPicPr>
          <p:cNvPr id="5" name="Picture 4" descr="A poster for a political event&#10;&#10;AI-generated content may be incorrect.">
            <a:extLst>
              <a:ext uri="{FF2B5EF4-FFF2-40B4-BE49-F238E27FC236}">
                <a16:creationId xmlns:a16="http://schemas.microsoft.com/office/drawing/2014/main" id="{5A4C51D6-206B-DC0F-365D-EAD105DC8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6" y="312319"/>
            <a:ext cx="5670992" cy="62333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0522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for a school&#10;&#10;Description automatically generated">
            <a:extLst>
              <a:ext uri="{FF2B5EF4-FFF2-40B4-BE49-F238E27FC236}">
                <a16:creationId xmlns:a16="http://schemas.microsoft.com/office/drawing/2014/main" id="{9FD69767-0CE3-933C-5AA7-AD6AC4271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5" y="231402"/>
            <a:ext cx="6166311" cy="28639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5DEACB-A2CD-F457-C374-6355D6CC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90" y="349876"/>
            <a:ext cx="5368131" cy="37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8F95423B-41EA-0B0F-BA92-BF2628E647A9}"/>
              </a:ext>
            </a:extLst>
          </p:cNvPr>
          <p:cNvSpPr txBox="1">
            <a:spLocks/>
          </p:cNvSpPr>
          <p:nvPr/>
        </p:nvSpPr>
        <p:spPr>
          <a:xfrm>
            <a:off x="2895513" y="4642444"/>
            <a:ext cx="8752433" cy="213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/>
              <a:t>EMAIL - LNHSPTSA@gmail.com</a:t>
            </a:r>
          </a:p>
          <a:p>
            <a:pPr algn="ctr"/>
            <a:r>
              <a:rPr lang="en-US" sz="5000" dirty="0"/>
              <a:t>WEBSITE - www.LNHSPTSA.com</a:t>
            </a:r>
          </a:p>
          <a:p>
            <a:pPr algn="ctr"/>
            <a:r>
              <a:rPr lang="en-US" sz="5000" b="1" dirty="0">
                <a:solidFill>
                  <a:srgbClr val="FF0000"/>
                </a:solidFill>
              </a:rPr>
              <a:t>Next Meeting - August 2025</a:t>
            </a:r>
          </a:p>
        </p:txBody>
      </p:sp>
      <p:pic>
        <p:nvPicPr>
          <p:cNvPr id="7" name="Picture 6" descr="A logo for a high school&#10;&#10;Description automatically generated">
            <a:extLst>
              <a:ext uri="{FF2B5EF4-FFF2-40B4-BE49-F238E27FC236}">
                <a16:creationId xmlns:a16="http://schemas.microsoft.com/office/drawing/2014/main" id="{7DFDB65B-A854-BB2C-1DFC-67B51E899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6447" r="5995" b="6447"/>
          <a:stretch/>
        </p:blipFill>
        <p:spPr>
          <a:xfrm>
            <a:off x="398139" y="4210361"/>
            <a:ext cx="2385254" cy="2375265"/>
          </a:xfrm>
          <a:prstGeom prst="rect">
            <a:avLst/>
          </a:prstGeom>
        </p:spPr>
      </p:pic>
      <p:pic>
        <p:nvPicPr>
          <p:cNvPr id="9" name="Picture 2" descr="QR Code Image">
            <a:extLst>
              <a:ext uri="{FF2B5EF4-FFF2-40B4-BE49-F238E27FC236}">
                <a16:creationId xmlns:a16="http://schemas.microsoft.com/office/drawing/2014/main" id="{3B13C2D6-64F8-39BC-3956-019D7205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89" y="2711054"/>
            <a:ext cx="1834114" cy="18341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53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291830" y="2859834"/>
            <a:ext cx="6118697" cy="26168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PAST MINUTES</a:t>
            </a:r>
          </a:p>
          <a:p>
            <a:r>
              <a:rPr lang="en-US" sz="5600" dirty="0"/>
              <a:t>JANUARY 15, 2025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52" y="435026"/>
            <a:ext cx="2078079" cy="2095994"/>
          </a:xfrm>
          <a:prstGeom prst="rect">
            <a:avLst/>
          </a:prstGeom>
        </p:spPr>
      </p:pic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B3984F11-A3EB-65DC-8754-059D55D84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79" y="176324"/>
            <a:ext cx="5119991" cy="65053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001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3054487" y="2637425"/>
            <a:ext cx="6083024" cy="3644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APRIL</a:t>
            </a:r>
          </a:p>
          <a:p>
            <a:r>
              <a:rPr lang="en-US" dirty="0"/>
              <a:t>FINANCIAL </a:t>
            </a:r>
          </a:p>
          <a:p>
            <a:r>
              <a:rPr lang="en-US" dirty="0"/>
              <a:t>REPORT</a:t>
            </a:r>
            <a:br>
              <a:rPr lang="en-US" dirty="0"/>
            </a:br>
            <a:r>
              <a:rPr lang="en-US" sz="3000" b="1" dirty="0"/>
              <a:t>Starting Balance - $3,923.27</a:t>
            </a:r>
          </a:p>
          <a:p>
            <a:r>
              <a:rPr lang="en-US" sz="3000" b="1" dirty="0"/>
              <a:t>Ending Balance - $3,917.96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60" y="381444"/>
            <a:ext cx="2078079" cy="20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224589" y="2665275"/>
            <a:ext cx="5999748" cy="40468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100" dirty="0"/>
              <a:t>2024 - 2025 </a:t>
            </a:r>
          </a:p>
          <a:p>
            <a:r>
              <a:rPr lang="en-US" sz="7100" dirty="0"/>
              <a:t>YEAR IN REVIEW</a:t>
            </a:r>
          </a:p>
          <a:p>
            <a:endParaRPr lang="en-US" sz="2600" b="1" u="sng" dirty="0"/>
          </a:p>
          <a:p>
            <a:r>
              <a:rPr lang="en-US" sz="5400" b="1" u="sng" dirty="0"/>
              <a:t>INCOME</a:t>
            </a:r>
          </a:p>
          <a:p>
            <a:r>
              <a:rPr lang="en-US" sz="5700" dirty="0"/>
              <a:t>Donations</a:t>
            </a:r>
          </a:p>
          <a:p>
            <a:r>
              <a:rPr lang="en-US" sz="5700" dirty="0"/>
              <a:t>Legacy Bricks</a:t>
            </a:r>
          </a:p>
          <a:p>
            <a:r>
              <a:rPr lang="en-US" sz="5700" dirty="0"/>
              <a:t>Memberships</a:t>
            </a:r>
          </a:p>
          <a:p>
            <a:r>
              <a:rPr lang="en-US" sz="5700" dirty="0"/>
              <a:t>Spirit Wear</a:t>
            </a:r>
          </a:p>
          <a:p>
            <a:br>
              <a:rPr lang="en-US" sz="2400" dirty="0"/>
            </a:b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24" y="569281"/>
            <a:ext cx="2078079" cy="2095994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281E0AA5-11AE-FB41-3F02-CAB8874EC8D8}"/>
              </a:ext>
            </a:extLst>
          </p:cNvPr>
          <p:cNvSpPr txBox="1">
            <a:spLocks/>
          </p:cNvSpPr>
          <p:nvPr/>
        </p:nvSpPr>
        <p:spPr>
          <a:xfrm>
            <a:off x="5710135" y="136187"/>
            <a:ext cx="6257275" cy="6575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i="1" u="sng" dirty="0">
                <a:solidFill>
                  <a:srgbClr val="0070C0"/>
                </a:solidFill>
              </a:rPr>
              <a:t>Department Grants</a:t>
            </a:r>
          </a:p>
          <a:p>
            <a:pPr algn="ctr"/>
            <a:r>
              <a:rPr lang="en-US" sz="2000" b="1" dirty="0"/>
              <a:t>Aerospace &amp; Aviation Club</a:t>
            </a:r>
          </a:p>
          <a:p>
            <a:pPr algn="ctr"/>
            <a:r>
              <a:rPr lang="en-US" sz="2000" b="1" dirty="0"/>
              <a:t>Algebra &amp; Geometry</a:t>
            </a:r>
          </a:p>
          <a:p>
            <a:pPr algn="ctr"/>
            <a:r>
              <a:rPr lang="en-US" sz="2000" b="1" dirty="0"/>
              <a:t>AP Human Geography</a:t>
            </a:r>
          </a:p>
          <a:p>
            <a:pPr algn="ctr"/>
            <a:r>
              <a:rPr lang="en-US" sz="2000" b="1" dirty="0"/>
              <a:t>Astronaut Challenge</a:t>
            </a:r>
          </a:p>
          <a:p>
            <a:pPr algn="ctr"/>
            <a:r>
              <a:rPr lang="en-US" sz="2000" b="1" dirty="0"/>
              <a:t>Debate 1</a:t>
            </a:r>
          </a:p>
          <a:p>
            <a:pPr algn="ctr"/>
            <a:r>
              <a:rPr lang="en-US" sz="2000" b="1" dirty="0"/>
              <a:t>Early Childhood Program</a:t>
            </a:r>
          </a:p>
          <a:p>
            <a:pPr algn="ctr"/>
            <a:r>
              <a:rPr lang="en-US" sz="2000" b="1" dirty="0"/>
              <a:t>ESE</a:t>
            </a:r>
          </a:p>
          <a:p>
            <a:pPr algn="ctr"/>
            <a:r>
              <a:rPr lang="en-US" sz="2000" b="1" dirty="0"/>
              <a:t>Media Center</a:t>
            </a:r>
          </a:p>
          <a:p>
            <a:pPr algn="ctr"/>
            <a:r>
              <a:rPr lang="en-US" sz="2000" b="1" dirty="0"/>
              <a:t>Physics</a:t>
            </a:r>
          </a:p>
          <a:p>
            <a:pPr algn="ctr"/>
            <a:r>
              <a:rPr lang="en-US" sz="2000" b="1" dirty="0"/>
              <a:t>Visual Arts</a:t>
            </a:r>
          </a:p>
          <a:p>
            <a:pPr algn="ctr"/>
            <a:endParaRPr lang="en-US" sz="1000" b="1" dirty="0"/>
          </a:p>
          <a:p>
            <a:pPr algn="ctr"/>
            <a:r>
              <a:rPr lang="en-US" sz="2600" b="1" i="1" u="sng" dirty="0">
                <a:solidFill>
                  <a:srgbClr val="0070C0"/>
                </a:solidFill>
              </a:rPr>
              <a:t>Student Programs</a:t>
            </a:r>
          </a:p>
          <a:p>
            <a:pPr algn="ctr"/>
            <a:r>
              <a:rPr lang="en-US" sz="2000" b="1" dirty="0"/>
              <a:t>Career Expo</a:t>
            </a:r>
          </a:p>
          <a:p>
            <a:pPr algn="ctr"/>
            <a:r>
              <a:rPr lang="en-US" sz="2000" b="1" dirty="0"/>
              <a:t>Clinic</a:t>
            </a:r>
          </a:p>
          <a:p>
            <a:pPr algn="ctr"/>
            <a:r>
              <a:rPr lang="en-US" sz="2000" b="1" dirty="0"/>
              <a:t>Cub’s Cabinet</a:t>
            </a:r>
          </a:p>
          <a:p>
            <a:pPr algn="ctr"/>
            <a:r>
              <a:rPr lang="en-US" sz="2000" b="1" dirty="0"/>
              <a:t>ESE Prom</a:t>
            </a:r>
          </a:p>
          <a:p>
            <a:pPr algn="ctr"/>
            <a:r>
              <a:rPr lang="en-US" sz="2000" b="1" dirty="0"/>
              <a:t>Kari’s </a:t>
            </a:r>
            <a:r>
              <a:rPr lang="en-US" sz="2000" b="1" dirty="0" err="1"/>
              <a:t>Kloset</a:t>
            </a:r>
            <a:endParaRPr lang="en-US" sz="2000" b="1" dirty="0"/>
          </a:p>
          <a:p>
            <a:pPr algn="ctr"/>
            <a:r>
              <a:rPr lang="en-US" sz="2000" b="1" dirty="0"/>
              <a:t>Learn with Lions</a:t>
            </a:r>
          </a:p>
          <a:p>
            <a:pPr algn="ctr"/>
            <a:r>
              <a:rPr lang="en-US" sz="1800" b="1" i="1" dirty="0"/>
              <a:t>(Virtual Tutoring Program)</a:t>
            </a:r>
          </a:p>
          <a:p>
            <a:pPr algn="ctr"/>
            <a:r>
              <a:rPr lang="en-US" sz="2000" b="1" dirty="0"/>
              <a:t>Multicultural Festival</a:t>
            </a:r>
          </a:p>
          <a:p>
            <a:pPr algn="ctr"/>
            <a:r>
              <a:rPr lang="en-US" sz="2000" b="1" dirty="0"/>
              <a:t>Senior Scholarships</a:t>
            </a:r>
          </a:p>
          <a:p>
            <a:pPr algn="ctr"/>
            <a:endParaRPr lang="en-US" sz="1800" b="1" dirty="0"/>
          </a:p>
          <a:p>
            <a:pPr algn="ctr"/>
            <a:r>
              <a:rPr lang="en-US" sz="2600" b="1" i="1" dirty="0">
                <a:solidFill>
                  <a:srgbClr val="0070C0"/>
                </a:solidFill>
              </a:rPr>
              <a:t>Staff Appreciation</a:t>
            </a:r>
          </a:p>
        </p:txBody>
      </p:sp>
    </p:spTree>
    <p:extLst>
      <p:ext uri="{BB962C8B-B14F-4D97-AF65-F5344CB8AC3E}">
        <p14:creationId xmlns:p14="http://schemas.microsoft.com/office/powerpoint/2010/main" val="396602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ard with text and images&#10;&#10;Description automatically generated">
            <a:extLst>
              <a:ext uri="{FF2B5EF4-FFF2-40B4-BE49-F238E27FC236}">
                <a16:creationId xmlns:a16="http://schemas.microsoft.com/office/drawing/2014/main" id="{9E2A70C9-BD29-82C3-C622-02F2ECBDA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1" y="272374"/>
            <a:ext cx="6313251" cy="63132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D2ACFDF4-EB65-9D1D-DB71-1697DB6A2384}"/>
              </a:ext>
            </a:extLst>
          </p:cNvPr>
          <p:cNvSpPr txBox="1">
            <a:spLocks/>
          </p:cNvSpPr>
          <p:nvPr/>
        </p:nvSpPr>
        <p:spPr>
          <a:xfrm>
            <a:off x="7493540" y="2851538"/>
            <a:ext cx="3936459" cy="3461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Parents - 97</a:t>
            </a:r>
          </a:p>
          <a:p>
            <a:pPr algn="ctr"/>
            <a:r>
              <a:rPr lang="en-US" sz="3600" b="1" dirty="0"/>
              <a:t>Staff - 54</a:t>
            </a:r>
          </a:p>
          <a:p>
            <a:pPr algn="ctr"/>
            <a:r>
              <a:rPr lang="en-US" sz="3600" b="1" dirty="0"/>
              <a:t>Students - 118</a:t>
            </a:r>
          </a:p>
          <a:p>
            <a:pPr algn="ctr"/>
            <a:r>
              <a:rPr lang="en-US" sz="3600" b="1" dirty="0"/>
              <a:t>Community - 10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279 Memberships</a:t>
            </a:r>
          </a:p>
          <a:p>
            <a:pPr algn="ctr"/>
            <a:endParaRPr lang="en-US" sz="1500" b="1" i="1" dirty="0">
              <a:solidFill>
                <a:srgbClr val="FF0000"/>
              </a:solidFill>
            </a:endParaRPr>
          </a:p>
          <a:p>
            <a:pPr algn="ctr"/>
            <a:r>
              <a:rPr lang="en-US" sz="3000" b="1" i="1" dirty="0">
                <a:solidFill>
                  <a:srgbClr val="0070C0"/>
                </a:solidFill>
              </a:rPr>
              <a:t>Last Day to Purchase Memberships - 5/16</a:t>
            </a:r>
          </a:p>
        </p:txBody>
      </p:sp>
      <p:pic>
        <p:nvPicPr>
          <p:cNvPr id="9" name="Picture 8" descr="A white text on a blue background&#10;&#10;AI-generated content may be incorrect.">
            <a:extLst>
              <a:ext uri="{FF2B5EF4-FFF2-40B4-BE49-F238E27FC236}">
                <a16:creationId xmlns:a16="http://schemas.microsoft.com/office/drawing/2014/main" id="{4B54457E-3FB1-A34B-70CE-FC3E3C67C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077">
            <a:off x="5496781" y="440676"/>
            <a:ext cx="2882407" cy="21618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AA7DC2CD-E90D-C5E4-C0E9-173A51B473A6}"/>
              </a:ext>
            </a:extLst>
          </p:cNvPr>
          <p:cNvSpPr txBox="1">
            <a:spLocks/>
          </p:cNvSpPr>
          <p:nvPr/>
        </p:nvSpPr>
        <p:spPr>
          <a:xfrm>
            <a:off x="8026939" y="97271"/>
            <a:ext cx="4406630" cy="1875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FF0000"/>
                </a:solidFill>
              </a:rPr>
              <a:t>For Helping Us 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</a:rPr>
              <a:t>EXCEED Our Goal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</a:rPr>
              <a:t> of 250 Memberships!</a:t>
            </a:r>
          </a:p>
        </p:txBody>
      </p:sp>
    </p:spTree>
    <p:extLst>
      <p:ext uri="{BB962C8B-B14F-4D97-AF65-F5344CB8AC3E}">
        <p14:creationId xmlns:p14="http://schemas.microsoft.com/office/powerpoint/2010/main" val="1038878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men wearing sports clothing&#10;&#10;Description automatically generated with medium confidence">
            <a:extLst>
              <a:ext uri="{FF2B5EF4-FFF2-40B4-BE49-F238E27FC236}">
                <a16:creationId xmlns:a16="http://schemas.microsoft.com/office/drawing/2014/main" id="{954FAE07-9550-07E8-73A1-3E44DF193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77" y="212386"/>
            <a:ext cx="9519645" cy="64332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DA470DDF-4D65-4A12-D9B9-DB6D3E5A07F5}"/>
              </a:ext>
            </a:extLst>
          </p:cNvPr>
          <p:cNvSpPr txBox="1">
            <a:spLocks/>
          </p:cNvSpPr>
          <p:nvPr/>
        </p:nvSpPr>
        <p:spPr>
          <a:xfrm>
            <a:off x="7383293" y="4601186"/>
            <a:ext cx="3268493" cy="13229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FF0000"/>
                </a:solidFill>
              </a:rPr>
              <a:t>Last Day to Purchase 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</a:rPr>
              <a:t>Spirit Wear - 5/28</a:t>
            </a:r>
          </a:p>
        </p:txBody>
      </p:sp>
    </p:spTree>
    <p:extLst>
      <p:ext uri="{BB962C8B-B14F-4D97-AF65-F5344CB8AC3E}">
        <p14:creationId xmlns:p14="http://schemas.microsoft.com/office/powerpoint/2010/main" val="1109347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yer&#10;&#10;Description automatically generated">
            <a:extLst>
              <a:ext uri="{FF2B5EF4-FFF2-40B4-BE49-F238E27FC236}">
                <a16:creationId xmlns:a16="http://schemas.microsoft.com/office/drawing/2014/main" id="{E6C0111C-C5D2-3C71-0CC6-6EC634332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68" y="183422"/>
            <a:ext cx="5032937" cy="64911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B1F50A-A7B5-41CA-5C55-B85ED91EC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23" y="443740"/>
            <a:ext cx="2078079" cy="2095994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7B7227CE-DA20-6F05-63D7-508686135127}"/>
              </a:ext>
            </a:extLst>
          </p:cNvPr>
          <p:cNvSpPr txBox="1">
            <a:spLocks/>
          </p:cNvSpPr>
          <p:nvPr/>
        </p:nvSpPr>
        <p:spPr>
          <a:xfrm>
            <a:off x="224589" y="2665275"/>
            <a:ext cx="5999748" cy="40468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100" dirty="0"/>
              <a:t>LEGACY </a:t>
            </a:r>
          </a:p>
          <a:p>
            <a:r>
              <a:rPr lang="en-US" sz="7100" dirty="0"/>
              <a:t>BRICKS</a:t>
            </a:r>
          </a:p>
          <a:p>
            <a:endParaRPr lang="en-US" sz="2600" b="1" u="sng" dirty="0"/>
          </a:p>
          <a:p>
            <a:r>
              <a:rPr lang="en-US" sz="5700" dirty="0"/>
              <a:t>- Installation will take place before Graduation.</a:t>
            </a:r>
          </a:p>
          <a:p>
            <a:r>
              <a:rPr lang="en-US" sz="5700" dirty="0"/>
              <a:t>- Install Once a Year in the Spring due to increase          in installation cost.</a:t>
            </a:r>
          </a:p>
          <a:p>
            <a:br>
              <a:rPr lang="en-US" sz="2400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6916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ign on a fence&#10;&#10;AI-generated content may be incorrect.">
            <a:extLst>
              <a:ext uri="{FF2B5EF4-FFF2-40B4-BE49-F238E27FC236}">
                <a16:creationId xmlns:a16="http://schemas.microsoft.com/office/drawing/2014/main" id="{4EBDE975-DEC8-C9DC-52C3-987871E9D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4" t="33572" r="36667" b="23492"/>
          <a:stretch/>
        </p:blipFill>
        <p:spPr>
          <a:xfrm rot="4982806">
            <a:off x="4733475" y="-32358"/>
            <a:ext cx="2676428" cy="35453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-84829" y="2661840"/>
            <a:ext cx="5620751" cy="20959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STAFF APPRECIATION</a:t>
            </a:r>
          </a:p>
          <a:p>
            <a:r>
              <a:rPr lang="en-US" sz="4900" dirty="0">
                <a:solidFill>
                  <a:srgbClr val="0070C0"/>
                </a:solidFill>
              </a:rPr>
              <a:t>Co-Chairs Needed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87" y="437739"/>
            <a:ext cx="2078079" cy="2095994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400A2C3E-2490-C7FD-F0C5-E1CE6CAFED4D}"/>
              </a:ext>
            </a:extLst>
          </p:cNvPr>
          <p:cNvSpPr txBox="1">
            <a:spLocks/>
          </p:cNvSpPr>
          <p:nvPr/>
        </p:nvSpPr>
        <p:spPr>
          <a:xfrm>
            <a:off x="222261" y="5110335"/>
            <a:ext cx="2729119" cy="13229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Last Day to DONATE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5/28</a:t>
            </a:r>
          </a:p>
        </p:txBody>
      </p:sp>
      <p:pic>
        <p:nvPicPr>
          <p:cNvPr id="8" name="Picture 7" descr="A group of blue plastic hand toys&#10;&#10;AI-generated content may be incorrect.">
            <a:extLst>
              <a:ext uri="{FF2B5EF4-FFF2-40B4-BE49-F238E27FC236}">
                <a16:creationId xmlns:a16="http://schemas.microsoft.com/office/drawing/2014/main" id="{B9F539B9-64FC-11AB-C623-00CF427B3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r="4807"/>
          <a:stretch/>
        </p:blipFill>
        <p:spPr>
          <a:xfrm rot="390566">
            <a:off x="7841255" y="2607037"/>
            <a:ext cx="1540777" cy="15769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Picture 17" descr="A building with a sign in front of it&#10;&#10;AI-generated content may be incorrect.">
            <a:extLst>
              <a:ext uri="{FF2B5EF4-FFF2-40B4-BE49-F238E27FC236}">
                <a16:creationId xmlns:a16="http://schemas.microsoft.com/office/drawing/2014/main" id="{C3D79DB3-3E14-8E54-B122-D403AAC42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25680" b="19598"/>
          <a:stretch/>
        </p:blipFill>
        <p:spPr>
          <a:xfrm>
            <a:off x="6541061" y="4125336"/>
            <a:ext cx="5071610" cy="25375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 descr="A table with food and balloons&#10;&#10;AI-generated content may be incorrect.">
            <a:extLst>
              <a:ext uri="{FF2B5EF4-FFF2-40B4-BE49-F238E27FC236}">
                <a16:creationId xmlns:a16="http://schemas.microsoft.com/office/drawing/2014/main" id="{FBE91C38-7574-4672-B1D5-FE88F5114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21017" r="7580" b="7878"/>
          <a:stretch/>
        </p:blipFill>
        <p:spPr>
          <a:xfrm>
            <a:off x="7892992" y="268493"/>
            <a:ext cx="3865397" cy="24344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A group of blue bells on a table&#10;&#10;AI-generated content may be incorrect.">
            <a:extLst>
              <a:ext uri="{FF2B5EF4-FFF2-40B4-BE49-F238E27FC236}">
                <a16:creationId xmlns:a16="http://schemas.microsoft.com/office/drawing/2014/main" id="{17E590F3-A537-D53A-07E2-733277D1A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5" b="4856"/>
          <a:stretch/>
        </p:blipFill>
        <p:spPr>
          <a:xfrm rot="376020">
            <a:off x="9416270" y="2540547"/>
            <a:ext cx="2460902" cy="1709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A blue and white pennant with a letter n&#10;&#10;AI-generated content may be incorrect.">
            <a:extLst>
              <a:ext uri="{FF2B5EF4-FFF2-40B4-BE49-F238E27FC236}">
                <a16:creationId xmlns:a16="http://schemas.microsoft.com/office/drawing/2014/main" id="{ACD39DFB-3703-E593-C703-5F67EC91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t="6047" r="2654" b="9311"/>
          <a:stretch/>
        </p:blipFill>
        <p:spPr>
          <a:xfrm rot="21113720">
            <a:off x="5761453" y="3616784"/>
            <a:ext cx="2382164" cy="10472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 descr="A group of blue plastic cones&#10;&#10;AI-generated content may be incorrect.">
            <a:extLst>
              <a:ext uri="{FF2B5EF4-FFF2-40B4-BE49-F238E27FC236}">
                <a16:creationId xmlns:a16="http://schemas.microsoft.com/office/drawing/2014/main" id="{A62EEBDD-FB16-EA1C-9CD2-BA4E1DDF7A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919">
            <a:off x="9940008" y="4259049"/>
            <a:ext cx="1927490" cy="11354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D345DA8D-E647-1532-4CBD-55CA24B31C8F}"/>
              </a:ext>
            </a:extLst>
          </p:cNvPr>
          <p:cNvSpPr txBox="1">
            <a:spLocks/>
          </p:cNvSpPr>
          <p:nvPr/>
        </p:nvSpPr>
        <p:spPr>
          <a:xfrm>
            <a:off x="2881191" y="4860689"/>
            <a:ext cx="3309392" cy="1138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0070C0"/>
                </a:solidFill>
              </a:rPr>
              <a:t>Thank You Families and Community Partner</a:t>
            </a:r>
          </a:p>
        </p:txBody>
      </p:sp>
      <p:pic>
        <p:nvPicPr>
          <p:cNvPr id="1028" name="Picture 4" descr="Sam's Club Logo">
            <a:extLst>
              <a:ext uri="{FF2B5EF4-FFF2-40B4-BE49-F238E27FC236}">
                <a16:creationId xmlns:a16="http://schemas.microsoft.com/office/drawing/2014/main" id="{73AAA44C-4267-01B5-767A-161008A5B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1" b="32721"/>
          <a:stretch/>
        </p:blipFill>
        <p:spPr bwMode="auto">
          <a:xfrm>
            <a:off x="2889465" y="5796161"/>
            <a:ext cx="3330302" cy="63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95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D5B7D8-DD17-74C9-AA5F-28079A415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5" y="922480"/>
            <a:ext cx="2078079" cy="2095994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CD056121-045D-6E55-DB29-9B6801B6FE1C}"/>
              </a:ext>
            </a:extLst>
          </p:cNvPr>
          <p:cNvSpPr txBox="1">
            <a:spLocks/>
          </p:cNvSpPr>
          <p:nvPr/>
        </p:nvSpPr>
        <p:spPr>
          <a:xfrm>
            <a:off x="204280" y="3332565"/>
            <a:ext cx="5620751" cy="26029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LEARN WITH </a:t>
            </a:r>
          </a:p>
          <a:p>
            <a:r>
              <a:rPr lang="en-US" dirty="0"/>
              <a:t>LIONS</a:t>
            </a:r>
          </a:p>
          <a:p>
            <a:r>
              <a:rPr lang="en-US" sz="5000" dirty="0"/>
              <a:t>Virtual Tutoring Club</a:t>
            </a:r>
          </a:p>
          <a:p>
            <a:r>
              <a:rPr lang="en-US" sz="5000" dirty="0">
                <a:solidFill>
                  <a:srgbClr val="0070C0"/>
                </a:solidFill>
              </a:rPr>
              <a:t>Co-Advisor Needed</a:t>
            </a:r>
          </a:p>
        </p:txBody>
      </p:sp>
      <p:pic>
        <p:nvPicPr>
          <p:cNvPr id="5" name="Picture 4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BE2289A8-C9C4-C248-CE18-7024FB911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757">
            <a:off x="8683653" y="524560"/>
            <a:ext cx="3033098" cy="2526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8DAB096C-5546-78C2-D87A-C3B13FF92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382">
            <a:off x="5177408" y="550927"/>
            <a:ext cx="3033098" cy="25000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A group of women holding certificates&#10;&#10;AI-generated content may be incorrect.">
            <a:extLst>
              <a:ext uri="{FF2B5EF4-FFF2-40B4-BE49-F238E27FC236}">
                <a16:creationId xmlns:a16="http://schemas.microsoft.com/office/drawing/2014/main" id="{98F1B263-EF55-3ACA-61D0-E8E3E14D7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73" y="2969592"/>
            <a:ext cx="3689951" cy="34889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8462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227</Words>
  <Application>Microsoft Office PowerPoint</Application>
  <PresentationFormat>Widescreen</PresentationFormat>
  <Paragraphs>81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Christal Feldman</dc:creator>
  <cp:lastModifiedBy>Christal Feldman</cp:lastModifiedBy>
  <cp:revision>6</cp:revision>
  <dcterms:created xsi:type="dcterms:W3CDTF">2024-08-21T03:03:03Z</dcterms:created>
  <dcterms:modified xsi:type="dcterms:W3CDTF">2025-05-15T02:19:13Z</dcterms:modified>
</cp:coreProperties>
</file>